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3816" autoAdjust="0"/>
  </p:normalViewPr>
  <p:slideViewPr>
    <p:cSldViewPr>
      <p:cViewPr>
        <p:scale>
          <a:sx n="156" d="100"/>
          <a:sy n="156" d="100"/>
        </p:scale>
        <p:origin x="-408" y="108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Войковский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1239828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Войковский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размещается служба: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по вопросам миграции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ОМВД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району </a:t>
            </a:r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Войковский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160 443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12375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183527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27064</TotalTime>
  <Words>790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Дмитрий Александрович Кривчиков</cp:lastModifiedBy>
  <cp:revision>965</cp:revision>
  <cp:lastPrinted>2018-10-04T11:28:26Z</cp:lastPrinted>
  <dcterms:created xsi:type="dcterms:W3CDTF">2013-12-20T10:21:15Z</dcterms:created>
  <dcterms:modified xsi:type="dcterms:W3CDTF">2020-01-27T12:33:12Z</dcterms:modified>
</cp:coreProperties>
</file>